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-mir.net/rating.php" TargetMode="External"/><Relationship Id="rId2" Type="http://schemas.openxmlformats.org/officeDocument/2006/relationships/hyperlink" Target="http://deti.spb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gakm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6572296" cy="928694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Автор: воспитатель Щербинина М.Ф.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00164" y="2571744"/>
            <a:ext cx="8858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«Подбери слово»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Users\888\Desktop\дети.png"/>
          <p:cNvPicPr>
            <a:picLocks noChangeAspect="1" noChangeArrowheads="1"/>
          </p:cNvPicPr>
          <p:nvPr/>
        </p:nvPicPr>
        <p:blipFill>
          <a:blip r:embed="rId2" cstate="screen"/>
          <a:srcRect t="4321"/>
          <a:stretch>
            <a:fillRect/>
          </a:stretch>
        </p:blipFill>
        <p:spPr bwMode="auto">
          <a:xfrm>
            <a:off x="6413846" y="2857496"/>
            <a:ext cx="2730154" cy="3816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Игра по речевому развитию для детей старшего дошкольного возраста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6072206"/>
            <a:ext cx="2663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Детский сад «Светлячок»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с. Большая Черниговка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888\Desktop\ложка метал..jpg"/>
          <p:cNvPicPr>
            <a:picLocks noChangeAspect="1" noChangeArrowheads="1"/>
          </p:cNvPicPr>
          <p:nvPr/>
        </p:nvPicPr>
        <p:blipFill>
          <a:blip r:embed="rId2" cstate="screen"/>
          <a:srcRect l="16523" r="6766"/>
          <a:stretch>
            <a:fillRect/>
          </a:stretch>
        </p:blipFill>
        <p:spPr bwMode="auto">
          <a:xfrm>
            <a:off x="2214546" y="2500306"/>
            <a:ext cx="4725671" cy="410687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9296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Ложка из металла -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357298"/>
            <a:ext cx="80724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металлическая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888\Desktop\шерстяное одеял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071678"/>
            <a:ext cx="4548186" cy="454818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82868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Одеяло из шерсти - … </a:t>
            </a:r>
          </a:p>
        </p:txBody>
      </p:sp>
      <p:pic>
        <p:nvPicPr>
          <p:cNvPr id="4098" name="Picture 2" descr="C:\Users\888\Desktop\мастер класс\ФОНЫ К ПРЕЗЕНТАЦИЯМ\детишки\Девочка в футболке_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2571744"/>
            <a:ext cx="1828800" cy="39131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785794"/>
            <a:ext cx="8001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шерстяное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888\Desktop\кольц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357166"/>
            <a:ext cx="4929222" cy="442915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4929198"/>
            <a:ext cx="80010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Кольцо из золота - …     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857892"/>
            <a:ext cx="75009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золотое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фарф. чаш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428868"/>
            <a:ext cx="4994603" cy="392906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42852"/>
            <a:ext cx="79296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Чашка из фарфора - …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71546"/>
            <a:ext cx="73581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фарфоровая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888\Desktop\плюшевый медв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928802"/>
            <a:ext cx="4071966" cy="475429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5122" name="Picture 2" descr="C:\Users\888\Desktop\мастер класс\ФОНЫ К ПРЕЗЕНТАЦИЯМ\детишки\Мальчик с игрушками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2786058"/>
            <a:ext cx="3955192" cy="3222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5011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Мишка из плюша - …     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79296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плюшевый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531" y="1000108"/>
            <a:ext cx="8285666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Молодцы,</a:t>
            </a:r>
          </a:p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ребята!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50030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http://deti.spb.ru</a:t>
            </a:r>
            <a:r>
              <a:rPr lang="ru-RU" dirty="0" smtClean="0"/>
              <a:t> – Региональный сайт детских библиотек.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14324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http://detskiy-mir.net/rating.php</a:t>
            </a:r>
            <a:r>
              <a:rPr lang="ru-RU" dirty="0" smtClean="0"/>
              <a:t> - Детский мир. Каталог детских ресурсов. Все сайты детской тематики.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http://www.megakm.ru</a:t>
            </a:r>
            <a:r>
              <a:rPr lang="ru-RU" dirty="0" smtClean="0"/>
              <a:t> – </a:t>
            </a:r>
            <a:r>
              <a:rPr lang="ru-RU" dirty="0" err="1" smtClean="0"/>
              <a:t>Мегаэнциклопедия</a:t>
            </a:r>
            <a:r>
              <a:rPr lang="ru-RU" dirty="0" smtClean="0"/>
              <a:t>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. Универсальная библиотека, несколько тематических энциклопедий и словарей. Возможность поиска информации по ключевым словам.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161" y="357166"/>
            <a:ext cx="88218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использованных источников:</a:t>
            </a: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д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285728"/>
            <a:ext cx="3857652" cy="407194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643446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 из кирпича - …</a:t>
            </a:r>
            <a:endParaRPr lang="ru-RU" sz="54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500702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кирпичный</a:t>
            </a:r>
            <a:endParaRPr lang="ru-RU" sz="54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сапог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3714776" cy="46956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714356"/>
            <a:ext cx="43577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Сапоги из резины - … 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888\Desktop\мастер класс\ФОНЫ К ПРЕЗЕНТАЦИЯМ\детишки\Дети_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3778758"/>
            <a:ext cx="2857520" cy="30792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2643182"/>
            <a:ext cx="48577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резиновые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88\Desktop\шляп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2786058"/>
            <a:ext cx="5477866" cy="385765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85010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Шляпа из соломы - … 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85860"/>
            <a:ext cx="82153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соломенная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786322"/>
            <a:ext cx="80010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 из дерева - …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643578"/>
            <a:ext cx="80010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деревянный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888\Desktop\теремок.gif"/>
          <p:cNvPicPr>
            <a:picLocks noChangeAspect="1" noChangeArrowheads="1"/>
          </p:cNvPicPr>
          <p:nvPr/>
        </p:nvPicPr>
        <p:blipFill>
          <a:blip r:embed="rId2" cstate="screen"/>
          <a:srcRect l="29630" t="4616" r="6173" b="7702"/>
          <a:stretch>
            <a:fillRect/>
          </a:stretch>
        </p:blipFill>
        <p:spPr bwMode="auto">
          <a:xfrm>
            <a:off x="2357422" y="214290"/>
            <a:ext cx="4214842" cy="405273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88\Desktop\сум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285728"/>
            <a:ext cx="4357718" cy="435771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4714884"/>
            <a:ext cx="76438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Сумка из кожи - … 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888\Desktop\мастер класс\ФОНЫ К ПРЕЗЕНТАЦИЯМ\детишки\Девочка_улыбается - копия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357298"/>
            <a:ext cx="2714644" cy="3388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5643578"/>
            <a:ext cx="72825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кожаная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888\Desktop\плать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214290"/>
            <a:ext cx="3571900" cy="485707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4929198"/>
            <a:ext cx="89297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Платье из шёлка - … 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86454"/>
            <a:ext cx="71437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шёлковое</a:t>
            </a:r>
            <a:endParaRPr lang="ru-RU" sz="60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888\Desktop\бумажный корабли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1357298"/>
            <a:ext cx="4716030" cy="41346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786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Кораблик из бумаги - …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643577"/>
            <a:ext cx="650085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бумажный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888\Desktop\ваз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2143116"/>
            <a:ext cx="4429156" cy="439343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84296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Ваза из стекла - … </a:t>
            </a:r>
          </a:p>
        </p:txBody>
      </p:sp>
      <p:pic>
        <p:nvPicPr>
          <p:cNvPr id="3074" name="Picture 2" descr="C:\Users\888\Desktop\мастер класс\ФОНЫ К ПРЕЗЕНТАЦИЯМ\детишки\Рыжий мальчик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3180406"/>
            <a:ext cx="2928958" cy="32100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928670"/>
            <a:ext cx="80010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стеклянная</a:t>
            </a:r>
            <a:endParaRPr lang="ru-RU" sz="6600" b="1" cap="none" spc="0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123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Марина</cp:lastModifiedBy>
  <cp:revision>37</cp:revision>
  <dcterms:created xsi:type="dcterms:W3CDTF">2014-05-30T16:45:35Z</dcterms:created>
  <dcterms:modified xsi:type="dcterms:W3CDTF">2015-11-05T15:21:51Z</dcterms:modified>
</cp:coreProperties>
</file>